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354E6-1C85-4D9C-9B18-954EB60F0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8EEEE6-9BE0-4C8B-9D51-4F9D2CC79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56BF14-F924-4242-B1AC-E128EB6F1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64F-8C03-4A69-9A36-AAF92E6AA0AD}" type="datetimeFigureOut">
              <a:rPr lang="es-CL" smtClean="0"/>
              <a:t>09-06-2022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B35D33-1900-4BD1-A0EB-1E66FCFF3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856068-30F1-41C5-A2B4-624BA7ADA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3B76-CFED-485A-A443-AEB808B131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770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D0A06-0F86-49BC-ABF4-E4ED0EF64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B4F55A-FD65-4BFF-9B56-099C25B01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94C46C-81FC-40A2-B366-4B9DCDD3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64F-8C03-4A69-9A36-AAF92E6AA0AD}" type="datetimeFigureOut">
              <a:rPr lang="es-CL" smtClean="0"/>
              <a:t>09-06-2022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719D5-528A-402D-82EC-72AE69EC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6B6BE0-E501-48C1-AB6D-FF13091DA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3B76-CFED-485A-A443-AEB808B131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080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1CC034-CF74-443E-904E-47F9A2012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3EC8BF-36B9-41D4-A133-A16395CE0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F873F8-C7BB-4322-A4F6-77309BCC8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64F-8C03-4A69-9A36-AAF92E6AA0AD}" type="datetimeFigureOut">
              <a:rPr lang="es-CL" smtClean="0"/>
              <a:t>09-06-2022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E87A87-86F0-4B4D-979E-E45B6E98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7DB422-B981-4612-AEFA-0D4716E9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3B76-CFED-485A-A443-AEB808B131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584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6A74A-31DB-4354-9B10-BA24AD3F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EE79D3-CC25-4C5D-9E42-11084992A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5BB5B7-F866-42DB-8614-DADC4F3A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64F-8C03-4A69-9A36-AAF92E6AA0AD}" type="datetimeFigureOut">
              <a:rPr lang="es-CL" smtClean="0"/>
              <a:t>09-06-2022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159067-C28D-4858-81D1-F4EB87CC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18BCFC-FCE1-4F64-ACF9-EC3BF92D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3B76-CFED-485A-A443-AEB808B131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884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0DB4F-8419-449F-810F-169D1A1D5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2C6001-5A64-4448-BEA8-545EB8BF1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654F86-F83C-4E2B-8C0E-31F0F405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64F-8C03-4A69-9A36-AAF92E6AA0AD}" type="datetimeFigureOut">
              <a:rPr lang="es-CL" smtClean="0"/>
              <a:t>09-06-2022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43E5AE-4348-4875-A426-2264891F8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5210-62EF-4CDD-87E8-F3ACD1FD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3B76-CFED-485A-A443-AEB808B131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499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B3D05-2B64-471B-8FF8-830C3EE37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1208A2-EB2D-4BA5-BD2A-AA763F0AC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165C14-3E30-4EB7-8DA5-E5D3D6639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6A4529-D6FB-4F03-9939-459872D15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64F-8C03-4A69-9A36-AAF92E6AA0AD}" type="datetimeFigureOut">
              <a:rPr lang="es-CL" smtClean="0"/>
              <a:t>09-06-2022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002E55-936D-47BA-99CB-0146C86BE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51A816-10F1-4D7C-8759-6F621ED7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3B76-CFED-485A-A443-AEB808B131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392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3D884-C9CB-4DE9-80E5-1AB70CCC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74FBC4-B434-45A7-BE36-C4105371A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3642B4-9D8D-4D33-ABC7-2AF5B9414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2BA003-B740-497D-8DAB-BB10F9D9E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D93C30-0AB8-4481-B5F3-2BB7414BB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C758343-ACC0-4ACB-BA2A-589898D7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64F-8C03-4A69-9A36-AAF92E6AA0AD}" type="datetimeFigureOut">
              <a:rPr lang="es-CL" smtClean="0"/>
              <a:t>09-06-2022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D32F6C-8582-4AB7-8A1C-E9857D076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938651A-3172-4F33-84E2-F88F75E7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3B76-CFED-485A-A443-AEB808B131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699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6701D-C397-4AE7-9E23-D1711719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2F5E98-C4FE-453B-BBE6-B373F3ED6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64F-8C03-4A69-9A36-AAF92E6AA0AD}" type="datetimeFigureOut">
              <a:rPr lang="es-CL" smtClean="0"/>
              <a:t>09-06-2022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010DB6-BB79-43F3-AAC7-40505457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87683A-5F89-4604-934F-414EB413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3B76-CFED-485A-A443-AEB808B131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663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F80D49-F188-4185-BD3B-C8E27F45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64F-8C03-4A69-9A36-AAF92E6AA0AD}" type="datetimeFigureOut">
              <a:rPr lang="es-CL" smtClean="0"/>
              <a:t>09-06-2022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92FFE0E-9971-4611-A576-9A13F4978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007104-3DF2-4E6A-83F2-1A241053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3B76-CFED-485A-A443-AEB808B131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634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A6BB9-0024-4D53-8B84-46827CF1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909A30-149A-4886-A31B-A51CA7244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F902D0-6CB2-4449-9B5F-022961617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7386C-685E-46CC-862B-5BB0F618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64F-8C03-4A69-9A36-AAF92E6AA0AD}" type="datetimeFigureOut">
              <a:rPr lang="es-CL" smtClean="0"/>
              <a:t>09-06-2022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76F1C3-4C75-49BC-8961-82FE2C3E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757679-DEC9-49C9-BCE7-CF5DC120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3B76-CFED-485A-A443-AEB808B131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709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328DC-F35D-4822-8353-5148A2C08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8D25E4-6764-4E53-AB01-16ADCEDEF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2A5CF6-3615-431A-BCBF-175438A6C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571962-EE70-4A72-BF39-AAE664D4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64F-8C03-4A69-9A36-AAF92E6AA0AD}" type="datetimeFigureOut">
              <a:rPr lang="es-CL" smtClean="0"/>
              <a:t>09-06-2022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FA5105-3FF3-4056-A2AD-423074AB4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B61D89-C7CF-45D6-BF3E-6E0A6B83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3B76-CFED-485A-A443-AEB808B131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068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4CA2C77-B856-4248-860C-78455185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D039A9-F887-4220-8C39-2BB43043C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C68A4B-5062-457B-9F8C-5D595E5BE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9064F-8C03-4A69-9A36-AAF92E6AA0AD}" type="datetimeFigureOut">
              <a:rPr lang="es-CL" smtClean="0"/>
              <a:t>09-06-2022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4E6534-F4E1-4E97-9076-CC80C3169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5E6EEF-62B1-4E87-8A48-AC0192E31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53B76-CFED-485A-A443-AEB808B131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573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mailto:samuel.pino@uac.c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86C9B4-6E6F-418A-B027-65D60DA20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4" b="14413"/>
          <a:stretch/>
        </p:blipFill>
        <p:spPr>
          <a:xfrm>
            <a:off x="10434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59C74C-CAE1-4E27-B52D-6AB731C2E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6281"/>
            <a:ext cx="12192000" cy="7217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B644B5-DB80-4B8F-8984-8422F763E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6136281"/>
            <a:ext cx="4057650" cy="72171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B6E0AA2-7DC0-40C2-9DF4-2268D5A4851A}"/>
              </a:ext>
            </a:extLst>
          </p:cNvPr>
          <p:cNvSpPr txBox="1">
            <a:spLocks/>
          </p:cNvSpPr>
          <p:nvPr/>
        </p:nvSpPr>
        <p:spPr>
          <a:xfrm>
            <a:off x="1410104" y="449193"/>
            <a:ext cx="9204393" cy="1803697"/>
          </a:xfrm>
          <a:prstGeom prst="rect">
            <a:avLst/>
          </a:prstGeom>
          <a:ln w="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800" b="1" spc="300" dirty="0">
                <a:ln w="1111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Curso: Asistente en Circuitos Turísticos, Urbanos y de Aventura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878141E-4A5C-412E-890F-702D5CB55883}"/>
              </a:ext>
            </a:extLst>
          </p:cNvPr>
          <p:cNvSpPr txBox="1">
            <a:spLocks/>
          </p:cNvSpPr>
          <p:nvPr/>
        </p:nvSpPr>
        <p:spPr>
          <a:xfrm>
            <a:off x="1133879" y="449192"/>
            <a:ext cx="9756842" cy="18036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800" b="1" spc="300" dirty="0">
                <a:solidFill>
                  <a:schemeClr val="bg1"/>
                </a:solidFill>
                <a:latin typeface="Bernard MT Condensed" panose="02050806060905020404" pitchFamily="18" charset="0"/>
              </a:rPr>
              <a:t>Curso: Asistente en Circuitos Turísticos, Urbanos y de Aventura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E128A98-C567-4412-AC56-7466C32A513E}"/>
              </a:ext>
            </a:extLst>
          </p:cNvPr>
          <p:cNvSpPr/>
          <p:nvPr/>
        </p:nvSpPr>
        <p:spPr>
          <a:xfrm>
            <a:off x="3277061" y="3496526"/>
            <a:ext cx="4455341" cy="2476806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tx1"/>
                </a:solidFill>
                <a:latin typeface="Candara" panose="020E0502030303020204" pitchFamily="34" charset="0"/>
              </a:rPr>
              <a:t>REQUISITOS: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tx1"/>
                </a:solidFill>
                <a:latin typeface="Candara" panose="020E0502030303020204" pitchFamily="34" charset="0"/>
              </a:rPr>
              <a:t>Hombres y Mujeres entre 18 y 60 años.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tx1"/>
                </a:solidFill>
                <a:latin typeface="Candara" panose="020E0502030303020204" pitchFamily="34" charset="0"/>
              </a:rPr>
              <a:t>Personas que pertenezcan al 60% RSH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tx1"/>
                </a:solidFill>
                <a:latin typeface="Candara" panose="020E0502030303020204" pitchFamily="34" charset="0"/>
              </a:rPr>
              <a:t>No tener título de estudios superiores.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tx1"/>
                </a:solidFill>
                <a:latin typeface="Candara" panose="020E0502030303020204" pitchFamily="34" charset="0"/>
              </a:rPr>
              <a:t>Modalidad: </a:t>
            </a:r>
            <a:r>
              <a:rPr lang="es-MX" dirty="0" err="1">
                <a:solidFill>
                  <a:schemeClr val="tx1"/>
                </a:solidFill>
                <a:latin typeface="Candara" panose="020E0502030303020204" pitchFamily="34" charset="0"/>
              </a:rPr>
              <a:t>Semi</a:t>
            </a:r>
            <a:r>
              <a:rPr lang="es-MX" dirty="0">
                <a:solidFill>
                  <a:schemeClr val="tx1"/>
                </a:solidFill>
                <a:latin typeface="Candara" panose="020E0502030303020204" pitchFamily="34" charset="0"/>
              </a:rPr>
              <a:t>-Presencial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tx1"/>
                </a:solidFill>
                <a:latin typeface="Candara" panose="020E0502030303020204" pitchFamily="34" charset="0"/>
              </a:rPr>
              <a:t>Curso Gratuito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tx1"/>
                </a:solidFill>
                <a:latin typeface="Candara" panose="020E0502030303020204" pitchFamily="34" charset="0"/>
              </a:rPr>
              <a:t>Duración : 350 </a:t>
            </a:r>
            <a:r>
              <a:rPr lang="es-MX" dirty="0" err="1">
                <a:solidFill>
                  <a:schemeClr val="tx1"/>
                </a:solidFill>
                <a:latin typeface="Candara" panose="020E0502030303020204" pitchFamily="34" charset="0"/>
              </a:rPr>
              <a:t>hrs</a:t>
            </a:r>
            <a:r>
              <a:rPr lang="es-MX" dirty="0">
                <a:solidFill>
                  <a:schemeClr val="tx1"/>
                </a:solidFill>
                <a:latin typeface="Candara" panose="020E0502030303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tx1"/>
                </a:solidFill>
                <a:latin typeface="Candara" panose="020E0502030303020204" pitchFamily="34" charset="0"/>
              </a:rPr>
              <a:t>Comuna de Ejecución: Calama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63F195AB-777F-45EF-870E-12F477CAAF68}"/>
              </a:ext>
            </a:extLst>
          </p:cNvPr>
          <p:cNvSpPr txBox="1">
            <a:spLocks/>
          </p:cNvSpPr>
          <p:nvPr/>
        </p:nvSpPr>
        <p:spPr>
          <a:xfrm>
            <a:off x="3097345" y="2800881"/>
            <a:ext cx="6007744" cy="2413146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s-CL" sz="1800" b="1" dirty="0"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74D5C54-17AA-6E4A-F5F0-AD26D48C236A}"/>
              </a:ext>
            </a:extLst>
          </p:cNvPr>
          <p:cNvSpPr/>
          <p:nvPr/>
        </p:nvSpPr>
        <p:spPr>
          <a:xfrm>
            <a:off x="8250435" y="4909152"/>
            <a:ext cx="3951999" cy="1129853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tx1"/>
                </a:solidFill>
                <a:latin typeface="Candara" panose="020E0502030303020204" pitchFamily="34" charset="0"/>
              </a:rPr>
              <a:t>Contacto Oficina UAC:</a:t>
            </a:r>
          </a:p>
          <a:p>
            <a:pPr marL="285750" indent="-285750">
              <a:buFontTx/>
              <a:buChar char="-"/>
            </a:pPr>
            <a:r>
              <a:rPr lang="es-MX" dirty="0">
                <a:solidFill>
                  <a:schemeClr val="tx1"/>
                </a:solidFill>
                <a:latin typeface="Candara" panose="020E0502030303020204" pitchFamily="34" charset="0"/>
              </a:rPr>
              <a:t>Correo Coordinador de Capacitación: </a:t>
            </a:r>
            <a:r>
              <a:rPr lang="es-MX" dirty="0">
                <a:solidFill>
                  <a:schemeClr val="tx1"/>
                </a:solidFill>
                <a:latin typeface="Candara" panose="020E0502030303020204" pitchFamily="34" charset="0"/>
                <a:hlinkClick r:id="rId7"/>
              </a:rPr>
              <a:t>samuel.pino@uac.cl</a:t>
            </a:r>
            <a:endParaRPr lang="es-MX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dirty="0">
                <a:solidFill>
                  <a:schemeClr val="tx1"/>
                </a:solidFill>
                <a:latin typeface="Candara" panose="020E0502030303020204" pitchFamily="34" charset="0"/>
              </a:rPr>
              <a:t>Teléfono: 56 9 82888992</a:t>
            </a:r>
          </a:p>
        </p:txBody>
      </p:sp>
    </p:spTree>
    <p:extLst>
      <p:ext uri="{BB962C8B-B14F-4D97-AF65-F5344CB8AC3E}">
        <p14:creationId xmlns:p14="http://schemas.microsoft.com/office/powerpoint/2010/main" val="94949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86C9B4-6E6F-418A-B027-65D60DA20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4" b="14413"/>
          <a:stretch/>
        </p:blipFill>
        <p:spPr>
          <a:xfrm>
            <a:off x="0" y="-88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59C74C-CAE1-4E27-B52D-6AB731C2E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6281"/>
            <a:ext cx="12192000" cy="7217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B644B5-DB80-4B8F-8984-8422F763E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6136281"/>
            <a:ext cx="4057650" cy="72171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B6E0AA2-7DC0-40C2-9DF4-2268D5A4851A}"/>
              </a:ext>
            </a:extLst>
          </p:cNvPr>
          <p:cNvSpPr txBox="1">
            <a:spLocks/>
          </p:cNvSpPr>
          <p:nvPr/>
        </p:nvSpPr>
        <p:spPr>
          <a:xfrm>
            <a:off x="1410104" y="449193"/>
            <a:ext cx="9204393" cy="1803697"/>
          </a:xfrm>
          <a:prstGeom prst="rect">
            <a:avLst/>
          </a:prstGeom>
          <a:ln w="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L" sz="4800" b="1" spc="300" dirty="0">
              <a:ln w="11112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878141E-4A5C-412E-890F-702D5CB55883}"/>
              </a:ext>
            </a:extLst>
          </p:cNvPr>
          <p:cNvSpPr txBox="1">
            <a:spLocks/>
          </p:cNvSpPr>
          <p:nvPr/>
        </p:nvSpPr>
        <p:spPr>
          <a:xfrm>
            <a:off x="1133879" y="449192"/>
            <a:ext cx="9756842" cy="18036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L" sz="4800" b="1" spc="3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63F195AB-777F-45EF-870E-12F477CAAF68}"/>
              </a:ext>
            </a:extLst>
          </p:cNvPr>
          <p:cNvSpPr txBox="1">
            <a:spLocks/>
          </p:cNvSpPr>
          <p:nvPr/>
        </p:nvSpPr>
        <p:spPr>
          <a:xfrm>
            <a:off x="3097345" y="2800881"/>
            <a:ext cx="6007744" cy="2413146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s-CL" sz="1800" b="1" dirty="0">
              <a:latin typeface="Gill Sans MT" panose="020B0502020104020203" pitchFamily="34" charset="0"/>
              <a:ea typeface="+mj-ea"/>
              <a:cs typeface="+mj-cs"/>
            </a:endParaRPr>
          </a:p>
        </p:txBody>
      </p:sp>
      <p:pic>
        <p:nvPicPr>
          <p:cNvPr id="18" name="Imagen 17" descr="Tabla&#10;&#10;Descripción generada automáticamente">
            <a:extLst>
              <a:ext uri="{FF2B5EF4-FFF2-40B4-BE49-F238E27FC236}">
                <a16:creationId xmlns:a16="http://schemas.microsoft.com/office/drawing/2014/main" id="{BA7D0DEF-2066-8E30-DEF5-F2AAB4AB3A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2" y="164502"/>
            <a:ext cx="6536998" cy="5807190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A06E1CDA-6E0E-82E4-D98F-0AAB5861D1B7}"/>
              </a:ext>
            </a:extLst>
          </p:cNvPr>
          <p:cNvSpPr txBox="1">
            <a:spLocks/>
          </p:cNvSpPr>
          <p:nvPr/>
        </p:nvSpPr>
        <p:spPr>
          <a:xfrm>
            <a:off x="4531062" y="2557120"/>
            <a:ext cx="9204393" cy="1803697"/>
          </a:xfrm>
          <a:prstGeom prst="rect">
            <a:avLst/>
          </a:prstGeom>
          <a:ln w="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6000" b="1" spc="300" dirty="0">
                <a:ln w="1111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Módulos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448D49AC-4C94-E173-06C3-AC44E6838F43}"/>
              </a:ext>
            </a:extLst>
          </p:cNvPr>
          <p:cNvSpPr txBox="1">
            <a:spLocks/>
          </p:cNvSpPr>
          <p:nvPr/>
        </p:nvSpPr>
        <p:spPr>
          <a:xfrm>
            <a:off x="4226668" y="2571649"/>
            <a:ext cx="9756842" cy="18036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6000" b="1" spc="300" dirty="0">
                <a:solidFill>
                  <a:schemeClr val="bg1"/>
                </a:solidFill>
                <a:latin typeface="Bernard MT Condensed" panose="02050806060905020404" pitchFamily="18" charset="0"/>
              </a:rPr>
              <a:t>Módulos</a:t>
            </a:r>
          </a:p>
        </p:txBody>
      </p:sp>
    </p:spTree>
    <p:extLst>
      <p:ext uri="{BB962C8B-B14F-4D97-AF65-F5344CB8AC3E}">
        <p14:creationId xmlns:p14="http://schemas.microsoft.com/office/powerpoint/2010/main" val="1821380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85</Words>
  <Application>Microsoft Office PowerPoint</Application>
  <PresentationFormat>Panorámica</PresentationFormat>
  <Paragraphs>15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Arial</vt:lpstr>
      <vt:lpstr>Bernard MT Condensed</vt:lpstr>
      <vt:lpstr>Calibri</vt:lpstr>
      <vt:lpstr>Calibri Light</vt:lpstr>
      <vt:lpstr>Candara</vt:lpstr>
      <vt:lpstr>Gill Sans MT</vt:lpstr>
      <vt:lpstr>Wingdings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Curso: Asistente en Circuitos Turísticos, Urbanos y de Aventura</dc:title>
  <dc:creator>Usuario 1</dc:creator>
  <cp:lastModifiedBy>GEMIMA NINOSKA PINO OLIVARES</cp:lastModifiedBy>
  <cp:revision>5</cp:revision>
  <dcterms:created xsi:type="dcterms:W3CDTF">2022-02-23T17:08:15Z</dcterms:created>
  <dcterms:modified xsi:type="dcterms:W3CDTF">2022-06-09T15:52:00Z</dcterms:modified>
</cp:coreProperties>
</file>